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9" r:id="rId4"/>
    <p:sldId id="280" r:id="rId5"/>
    <p:sldId id="271" r:id="rId6"/>
    <p:sldId id="272" r:id="rId7"/>
    <p:sldId id="273" r:id="rId8"/>
    <p:sldId id="275" r:id="rId9"/>
    <p:sldId id="284" r:id="rId10"/>
    <p:sldId id="285" r:id="rId11"/>
    <p:sldId id="281" r:id="rId12"/>
    <p:sldId id="282" r:id="rId13"/>
    <p:sldId id="277" r:id="rId14"/>
    <p:sldId id="278" r:id="rId15"/>
    <p:sldId id="28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00803E2D-529B-4199-BE49-6178F35CC3F2}" type="datetimeFigureOut">
              <a:rPr lang="es-MX" smtClean="0"/>
              <a:t>21/01/2024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9C309-22BA-4666-A40D-5ADBE9FA15D7}" type="slidenum">
              <a:rPr lang="es-MX" smtClean="0"/>
              <a:t>‹Nº›</a:t>
            </a:fld>
            <a:endParaRPr lang="es-MX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4606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3E2D-529B-4199-BE49-6178F35CC3F2}" type="datetimeFigureOut">
              <a:rPr lang="es-MX" smtClean="0"/>
              <a:t>21/01/2024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9C309-22BA-4666-A40D-5ADBE9FA15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05355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3E2D-529B-4199-BE49-6178F35CC3F2}" type="datetimeFigureOut">
              <a:rPr lang="es-MX" smtClean="0"/>
              <a:t>21/01/2024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9C309-22BA-4666-A40D-5ADBE9FA15D7}" type="slidenum">
              <a:rPr lang="es-MX" smtClean="0"/>
              <a:t>‹Nº›</a:t>
            </a:fld>
            <a:endParaRPr lang="es-MX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713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3E2D-529B-4199-BE49-6178F35CC3F2}" type="datetimeFigureOut">
              <a:rPr lang="es-MX" smtClean="0"/>
              <a:t>21/01/2024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9C309-22BA-4666-A40D-5ADBE9FA15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33900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3E2D-529B-4199-BE49-6178F35CC3F2}" type="datetimeFigureOut">
              <a:rPr lang="es-MX" smtClean="0"/>
              <a:t>21/01/2024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9C309-22BA-4666-A40D-5ADBE9FA15D7}" type="slidenum">
              <a:rPr lang="es-MX" smtClean="0"/>
              <a:t>‹Nº›</a:t>
            </a:fld>
            <a:endParaRPr lang="es-MX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348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3E2D-529B-4199-BE49-6178F35CC3F2}" type="datetimeFigureOut">
              <a:rPr lang="es-MX" smtClean="0"/>
              <a:t>21/01/2024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9C309-22BA-4666-A40D-5ADBE9FA15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60577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3E2D-529B-4199-BE49-6178F35CC3F2}" type="datetimeFigureOut">
              <a:rPr lang="es-MX" smtClean="0"/>
              <a:t>21/01/2024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9C309-22BA-4666-A40D-5ADBE9FA15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6373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3E2D-529B-4199-BE49-6178F35CC3F2}" type="datetimeFigureOut">
              <a:rPr lang="es-MX" smtClean="0"/>
              <a:t>21/01/2024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9C309-22BA-4666-A40D-5ADBE9FA15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28522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3E2D-529B-4199-BE49-6178F35CC3F2}" type="datetimeFigureOut">
              <a:rPr lang="es-MX" smtClean="0"/>
              <a:t>21/01/2024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9C309-22BA-4666-A40D-5ADBE9FA15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19120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3E2D-529B-4199-BE49-6178F35CC3F2}" type="datetimeFigureOut">
              <a:rPr lang="es-MX" smtClean="0"/>
              <a:t>21/01/2024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9C309-22BA-4666-A40D-5ADBE9FA15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40885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3E2D-529B-4199-BE49-6178F35CC3F2}" type="datetimeFigureOut">
              <a:rPr lang="es-MX" smtClean="0"/>
              <a:t>21/01/2024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9C309-22BA-4666-A40D-5ADBE9FA15D7}" type="slidenum">
              <a:rPr lang="es-MX" smtClean="0"/>
              <a:t>‹Nº›</a:t>
            </a:fld>
            <a:endParaRPr lang="es-MX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305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0803E2D-529B-4199-BE49-6178F35CC3F2}" type="datetimeFigureOut">
              <a:rPr lang="es-MX" smtClean="0"/>
              <a:t>21/01/2024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C5F9C309-22BA-4666-A40D-5ADBE9FA15D7}" type="slidenum">
              <a:rPr lang="es-MX" smtClean="0"/>
              <a:t>‹Nº›</a:t>
            </a:fld>
            <a:endParaRPr lang="es-MX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975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915CB0-DC58-E7E8-E58E-32D6A9E411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Propuesta de sitio para la venta de comics y más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F96CF8-10CD-6D44-01AF-AB6B341E2C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Jorge Luis Jácome Domínguez</a:t>
            </a:r>
          </a:p>
        </p:txBody>
      </p:sp>
    </p:spTree>
    <p:extLst>
      <p:ext uri="{BB962C8B-B14F-4D97-AF65-F5344CB8AC3E}">
        <p14:creationId xmlns:p14="http://schemas.microsoft.com/office/powerpoint/2010/main" val="1410322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2E47BA5-394A-7CB7-7A00-A86AE284E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390" y="2234073"/>
            <a:ext cx="9078610" cy="462134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A2234B6-1CD0-FB37-D4FC-20913FA5C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Página del artículo, Parte 3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CF2EB8-C1C6-9213-0C60-76F7AD7C4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84832"/>
            <a:ext cx="3113395" cy="4770582"/>
          </a:xfrm>
        </p:spPr>
        <p:txBody>
          <a:bodyPr/>
          <a:lstStyle/>
          <a:p>
            <a:pPr algn="just"/>
            <a:r>
              <a:rPr lang="es-MX" dirty="0"/>
              <a:t>- Sección de comentarios de quienes han adquirido el artículo</a:t>
            </a:r>
          </a:p>
        </p:txBody>
      </p:sp>
    </p:spTree>
    <p:extLst>
      <p:ext uri="{BB962C8B-B14F-4D97-AF65-F5344CB8AC3E}">
        <p14:creationId xmlns:p14="http://schemas.microsoft.com/office/powerpoint/2010/main" val="1231951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2234B6-1CD0-FB37-D4FC-20913FA5C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Responsividad</a:t>
            </a:r>
            <a:r>
              <a:rPr lang="es-MX" dirty="0"/>
              <a:t> en otras páginas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CF2EB8-C1C6-9213-0C60-76F7AD7C4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84832"/>
            <a:ext cx="3113395" cy="4770582"/>
          </a:xfrm>
        </p:spPr>
        <p:txBody>
          <a:bodyPr/>
          <a:lstStyle/>
          <a:p>
            <a:pPr algn="just"/>
            <a:r>
              <a:rPr lang="es-MX" dirty="0"/>
              <a:t>- Al igual que en la “página principal”, en otras páginas se colapsan todas las opciones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4F04558-266B-3CB0-B985-E3F23D5A1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392" y="2288682"/>
            <a:ext cx="9078607" cy="456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92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2234B6-1CD0-FB37-D4FC-20913FA5C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Opciones del navegador colapsado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CF2EB8-C1C6-9213-0C60-76F7AD7C4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84832"/>
            <a:ext cx="3113395" cy="4770582"/>
          </a:xfrm>
        </p:spPr>
        <p:txBody>
          <a:bodyPr/>
          <a:lstStyle/>
          <a:p>
            <a:pPr algn="just"/>
            <a:r>
              <a:rPr lang="es-MX" dirty="0"/>
              <a:t>- En otras páginas se incluye la opción de “Buscar” entre las opciones colapsadas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245E744-DA95-0901-AB2A-5210FD86A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392" y="2339454"/>
            <a:ext cx="9078608" cy="451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84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0F2CBB8D-010B-87FB-9363-C129EF0E0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010" y="2432649"/>
            <a:ext cx="8634990" cy="442535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A2234B6-1CD0-FB37-D4FC-20913FA5C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Página de Carrito de compras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CF2EB8-C1C6-9213-0C60-76F7AD7C4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84832"/>
            <a:ext cx="3557010" cy="4770582"/>
          </a:xfrm>
        </p:spPr>
        <p:txBody>
          <a:bodyPr/>
          <a:lstStyle/>
          <a:p>
            <a:pPr algn="just"/>
            <a:r>
              <a:rPr lang="es-MX" dirty="0"/>
              <a:t>- Lista de productos en el carrito, junto a opciones para modificar la compra, y una opción para proceder a pagar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A61776A-C6DF-9DED-3CEF-FA79E2FA0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010" y="1497495"/>
            <a:ext cx="8634990" cy="421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77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9DF67C4-BD04-266A-89B5-3CBD2DFFA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391" y="2189002"/>
            <a:ext cx="9078607" cy="466899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A2234B6-1CD0-FB37-D4FC-20913FA5C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Página de Contacto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CF2EB8-C1C6-9213-0C60-76F7AD7C4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84832"/>
            <a:ext cx="3113395" cy="4770582"/>
          </a:xfrm>
        </p:spPr>
        <p:txBody>
          <a:bodyPr/>
          <a:lstStyle/>
          <a:p>
            <a:pPr algn="just"/>
            <a:r>
              <a:rPr lang="es-MX" dirty="0"/>
              <a:t>- Información de contacto</a:t>
            </a:r>
          </a:p>
        </p:txBody>
      </p:sp>
    </p:spTree>
    <p:extLst>
      <p:ext uri="{BB962C8B-B14F-4D97-AF65-F5344CB8AC3E}">
        <p14:creationId xmlns:p14="http://schemas.microsoft.com/office/powerpoint/2010/main" val="3143524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66B5A6F-AA42-125C-B96F-81EF9AC42C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Gracias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82345B99-B256-4B7D-53D6-AC51EDA765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95373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2234B6-1CD0-FB37-D4FC-20913FA5C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Página principal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CF2EB8-C1C6-9213-0C60-76F7AD7C4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84832"/>
            <a:ext cx="3113395" cy="4770582"/>
          </a:xfrm>
        </p:spPr>
        <p:txBody>
          <a:bodyPr/>
          <a:lstStyle/>
          <a:p>
            <a:pPr algn="just"/>
            <a:r>
              <a:rPr lang="es-MX" dirty="0"/>
              <a:t>- Barra de navegación</a:t>
            </a:r>
          </a:p>
          <a:p>
            <a:pPr algn="just"/>
            <a:r>
              <a:rPr lang="es-MX" dirty="0"/>
              <a:t>- Carrusel</a:t>
            </a:r>
          </a:p>
          <a:p>
            <a:pPr algn="just"/>
            <a:r>
              <a:rPr lang="es-MX" dirty="0"/>
              <a:t>- Barra filtro</a:t>
            </a:r>
          </a:p>
          <a:p>
            <a:pPr algn="just"/>
            <a:r>
              <a:rPr lang="es-MX" dirty="0"/>
              <a:t>- Grid de artículos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8EBA932-F0DE-7AA9-FFF1-E8A4F626A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394" y="2084832"/>
            <a:ext cx="9078606" cy="477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08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B01A076-316F-AD74-CDD9-2C2A68D7F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391" y="1543696"/>
            <a:ext cx="9078608" cy="450150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8FA010B-8895-AC19-7638-EE9B44746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243" y="2879260"/>
            <a:ext cx="7850907" cy="397874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A2234B6-1CD0-FB37-D4FC-20913FA5C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Responsividad</a:t>
            </a:r>
            <a:r>
              <a:rPr lang="es-MX" dirty="0"/>
              <a:t> de las barras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CF2EB8-C1C6-9213-0C60-76F7AD7C4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84832"/>
            <a:ext cx="3113395" cy="4770582"/>
          </a:xfrm>
        </p:spPr>
        <p:txBody>
          <a:bodyPr/>
          <a:lstStyle/>
          <a:p>
            <a:pPr algn="just"/>
            <a:r>
              <a:rPr lang="es-MX" dirty="0"/>
              <a:t>- En página principal se colapsan todas las opciones, incluido los filtros</a:t>
            </a:r>
          </a:p>
        </p:txBody>
      </p:sp>
    </p:spTree>
    <p:extLst>
      <p:ext uri="{BB962C8B-B14F-4D97-AF65-F5344CB8AC3E}">
        <p14:creationId xmlns:p14="http://schemas.microsoft.com/office/powerpoint/2010/main" val="272905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2234B6-1CD0-FB37-D4FC-20913FA5C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Opciones del navegador colapsado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CF2EB8-C1C6-9213-0C60-76F7AD7C4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84832"/>
            <a:ext cx="3113395" cy="4770582"/>
          </a:xfrm>
        </p:spPr>
        <p:txBody>
          <a:bodyPr/>
          <a:lstStyle/>
          <a:p>
            <a:pPr algn="just"/>
            <a:r>
              <a:rPr lang="es-MX" dirty="0"/>
              <a:t>- Ejemplo de opciones colapsadas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6070AA4-77FA-F71D-F84D-AFDCAE02D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392" y="2254304"/>
            <a:ext cx="9078608" cy="460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702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2234B6-1CD0-FB37-D4FC-20913FA5C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Opciones de usuario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CF2EB8-C1C6-9213-0C60-76F7AD7C4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84832"/>
            <a:ext cx="3113395" cy="4770582"/>
          </a:xfrm>
        </p:spPr>
        <p:txBody>
          <a:bodyPr/>
          <a:lstStyle/>
          <a:p>
            <a:pPr algn="just"/>
            <a:r>
              <a:rPr lang="es-MX" dirty="0"/>
              <a:t>- Se dispone de opciones de configuración e inicio de sesión en barra de navegación (es posible ocultar “Configuración” hasta que exista una sesión activa)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694E3B7-1DA6-9D5F-BA77-6811871BA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394" y="2178557"/>
            <a:ext cx="9078606" cy="467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87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6179F15-950F-9AC0-B430-EFA8D989F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392" y="2164341"/>
            <a:ext cx="9078607" cy="469107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A2234B6-1CD0-FB37-D4FC-20913FA5C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Inicio de sesión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CF2EB8-C1C6-9213-0C60-76F7AD7C4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84832"/>
            <a:ext cx="3113395" cy="4770582"/>
          </a:xfrm>
        </p:spPr>
        <p:txBody>
          <a:bodyPr/>
          <a:lstStyle/>
          <a:p>
            <a:pPr algn="just"/>
            <a:r>
              <a:rPr lang="es-MX" dirty="0"/>
              <a:t>- Uso de modal para iniciar la sesión</a:t>
            </a:r>
          </a:p>
        </p:txBody>
      </p:sp>
    </p:spTree>
    <p:extLst>
      <p:ext uri="{BB962C8B-B14F-4D97-AF65-F5344CB8AC3E}">
        <p14:creationId xmlns:p14="http://schemas.microsoft.com/office/powerpoint/2010/main" val="2684676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D42CB90-CAD9-A1A5-549D-72C6CD818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391" y="1525574"/>
            <a:ext cx="9078608" cy="465957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58F12ED-412A-6DDD-12EF-51B5632B0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392" y="2187388"/>
            <a:ext cx="9078608" cy="46719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A2234B6-1CD0-FB37-D4FC-20913FA5C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Grid de artículos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CF2EB8-C1C6-9213-0C60-76F7AD7C4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84832"/>
            <a:ext cx="3113395" cy="4770582"/>
          </a:xfrm>
        </p:spPr>
        <p:txBody>
          <a:bodyPr/>
          <a:lstStyle/>
          <a:p>
            <a:pPr algn="just"/>
            <a:r>
              <a:rPr lang="es-MX" dirty="0"/>
              <a:t>- Lista de artículos a la venta</a:t>
            </a:r>
          </a:p>
        </p:txBody>
      </p:sp>
    </p:spTree>
    <p:extLst>
      <p:ext uri="{BB962C8B-B14F-4D97-AF65-F5344CB8AC3E}">
        <p14:creationId xmlns:p14="http://schemas.microsoft.com/office/powerpoint/2010/main" val="3039116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2234B6-1CD0-FB37-D4FC-20913FA5C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Página del artículo, Parte 1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CF2EB8-C1C6-9213-0C60-76F7AD7C4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84832"/>
            <a:ext cx="3113395" cy="4770582"/>
          </a:xfrm>
        </p:spPr>
        <p:txBody>
          <a:bodyPr/>
          <a:lstStyle/>
          <a:p>
            <a:pPr algn="just"/>
            <a:r>
              <a:rPr lang="es-MX" dirty="0"/>
              <a:t>- Presentación del artículo para conocer más sobre él y adquirirlo</a:t>
            </a:r>
          </a:p>
          <a:p>
            <a:pPr algn="just"/>
            <a:endParaRPr lang="es-MX" dirty="0"/>
          </a:p>
          <a:p>
            <a:pPr algn="just"/>
            <a:r>
              <a:rPr lang="es-MX" dirty="0"/>
              <a:t>- En otras páginas tendremos la opción “Buscar” en la barra de navegación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7FE9D9E-0E7E-6A51-09FC-947D85116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391" y="2229958"/>
            <a:ext cx="9078607" cy="462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114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4A9CB86-3131-4549-2B38-29040B8A3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390" y="2264086"/>
            <a:ext cx="9078609" cy="45939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A2234B6-1CD0-FB37-D4FC-20913FA5C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Página del artículo, Parte 2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CF2EB8-C1C6-9213-0C60-76F7AD7C4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84832"/>
            <a:ext cx="3113395" cy="4770582"/>
          </a:xfrm>
        </p:spPr>
        <p:txBody>
          <a:bodyPr/>
          <a:lstStyle/>
          <a:p>
            <a:pPr algn="just"/>
            <a:r>
              <a:rPr lang="es-MX" dirty="0"/>
              <a:t>- Opciones para adquirir el artículo, y barra con novedades</a:t>
            </a:r>
          </a:p>
        </p:txBody>
      </p:sp>
    </p:spTree>
    <p:extLst>
      <p:ext uri="{BB962C8B-B14F-4D97-AF65-F5344CB8AC3E}">
        <p14:creationId xmlns:p14="http://schemas.microsoft.com/office/powerpoint/2010/main" val="42522193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98</TotalTime>
  <Words>251</Words>
  <Application>Microsoft Office PowerPoint</Application>
  <PresentationFormat>Panorámica</PresentationFormat>
  <Paragraphs>34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Tw Cen MT</vt:lpstr>
      <vt:lpstr>Tw Cen MT Condensed</vt:lpstr>
      <vt:lpstr>Wingdings 3</vt:lpstr>
      <vt:lpstr>Integral</vt:lpstr>
      <vt:lpstr>Propuesta de sitio para la venta de comics y más</vt:lpstr>
      <vt:lpstr>Página principal</vt:lpstr>
      <vt:lpstr>Responsividad de las barras</vt:lpstr>
      <vt:lpstr>Opciones del navegador colapsado </vt:lpstr>
      <vt:lpstr>Opciones de usuario</vt:lpstr>
      <vt:lpstr>Inicio de sesión</vt:lpstr>
      <vt:lpstr>Grid de artículos</vt:lpstr>
      <vt:lpstr>Página del artículo, Parte 1</vt:lpstr>
      <vt:lpstr>Página del artículo, Parte 2</vt:lpstr>
      <vt:lpstr>Página del artículo, Parte 3</vt:lpstr>
      <vt:lpstr>Responsividad en otras páginas</vt:lpstr>
      <vt:lpstr>Opciones del navegador colapsado</vt:lpstr>
      <vt:lpstr>Página de Carrito de compras</vt:lpstr>
      <vt:lpstr>Página de Contacto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L Jácome Domínguez</dc:creator>
  <cp:lastModifiedBy>Jorge L Jácome Domínguez</cp:lastModifiedBy>
  <cp:revision>84</cp:revision>
  <dcterms:created xsi:type="dcterms:W3CDTF">2024-01-21T04:41:48Z</dcterms:created>
  <dcterms:modified xsi:type="dcterms:W3CDTF">2024-01-21T17:00:09Z</dcterms:modified>
</cp:coreProperties>
</file>